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376" r:id="rId4"/>
    <p:sldId id="391" r:id="rId5"/>
    <p:sldId id="405" r:id="rId6"/>
    <p:sldId id="406" r:id="rId7"/>
    <p:sldId id="528" r:id="rId8"/>
    <p:sldId id="529" r:id="rId9"/>
    <p:sldId id="401" r:id="rId10"/>
    <p:sldId id="396" r:id="rId11"/>
    <p:sldId id="397" r:id="rId12"/>
    <p:sldId id="398" r:id="rId13"/>
    <p:sldId id="399" r:id="rId14"/>
    <p:sldId id="379" r:id="rId15"/>
    <p:sldId id="365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43" d="100"/>
          <a:sy n="43" d="100"/>
        </p:scale>
        <p:origin x="366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0T14:12:53.173" v="4097" actId="47"/>
      <pc:docMkLst>
        <pc:docMk/>
      </pc:docMkLst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92262743" sldId="414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2748068065" sldId="415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1367075279" sldId="417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3197748305" sldId="419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918186146" sldId="425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2761761787" sldId="426"/>
        </pc:sldMkLst>
      </pc:sldChg>
      <pc:sldChg chg="add del">
        <pc:chgData name="Glen Jones" userId="e846aaca-4b24-4b13-b0d0-f2308e16b284" providerId="ADAL" clId="{ED47ACC3-9597-4D89-A1DC-43CF280EF274}" dt="2026-07-20T14:12:53.173" v="4097" actId="47"/>
        <pc:sldMkLst>
          <pc:docMk/>
          <pc:sldMk cId="454304887" sldId="5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20/07/2026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F1371-9318-2AAC-BC69-A4294807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1960D-C8A0-20AC-AA48-1A2135D5E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A82E02-E8A9-D7C9-48D7-5C8236383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D72B6-093F-666F-3E8B-5C3A54103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240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3DD45-E1AE-067A-F8C0-A90771C91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B00583-F122-D175-555D-5B4B78F27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EAC58-F251-0816-25CB-338EE5691A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8400B-E68B-E7EC-971B-4BD36868E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70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snap something or to stop working.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7342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breakable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breaking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72CFA8-18AD-01D3-FCD5-4BA1088735BF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BC456C-24EA-2B1C-DC21-00B65B919263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D81F8B6-D2CE-D2B6-6DC0-5FC3B41C52A9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B6262B-54C4-5247-95AE-C337038B254D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90943385-E203-695B-5F20-894615D26F42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65D850-341F-779D-1438-EED9689553C8}"/>
              </a:ext>
            </a:extLst>
          </p:cNvPr>
          <p:cNvCxnSpPr>
            <a:cxnSpLocks/>
          </p:cNvCxnSpPr>
          <p:nvPr/>
        </p:nvCxnSpPr>
        <p:spPr>
          <a:xfrm>
            <a:off x="4329044" y="1044413"/>
            <a:ext cx="2684820" cy="17508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29FDB71B-262F-CB31-693C-25A06F83D49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DF0E37C5-9250-6529-6995-866F8CCE2D63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B3B4720-DA4D-62D5-2A2D-982C2131119A}"/>
              </a:ext>
            </a:extLst>
          </p:cNvPr>
          <p:cNvSpPr/>
          <p:nvPr/>
        </p:nvSpPr>
        <p:spPr>
          <a:xfrm>
            <a:off x="7275120" y="141829"/>
            <a:ext cx="2111363" cy="9568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B1800D0-41D4-03E3-6574-94DFE5B6959F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3B9C5A-7BD0-31E0-C703-3516DDC08F66}"/>
              </a:ext>
            </a:extLst>
          </p:cNvPr>
          <p:cNvSpPr/>
          <p:nvPr/>
        </p:nvSpPr>
        <p:spPr>
          <a:xfrm>
            <a:off x="2592299" y="243164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snapping or stopping something from working now.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“breaking”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“breakable”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capable of being broken into parts or stopped from working.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“breakable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“breakfast”?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“Breakfast” means to stop a fast (a period of not eating).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“breakfast”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breakfast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break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snap/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to stop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eating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90269"/>
              </p:ext>
            </p:extLst>
          </p:nvPr>
        </p:nvGraphicFramePr>
        <p:xfrm>
          <a:off x="3600479" y="967382"/>
          <a:ext cx="5965179" cy="335937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119791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opposite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break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snap or stop from working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1197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11197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able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capable of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968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037932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break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035558" y="62546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breakable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037932" y="56615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breaking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6792345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unbreakable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4037932" y="50684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breaks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breakeable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umbreakable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breakable,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unbreakable.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glass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but the metal cup is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unbreakable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382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unbreakable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uncaring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carefree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caregiver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caretaker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2476325"/>
            <a:ext cx="940377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break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brecan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meant splitting something apart with force. 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unbreakable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69140-25F0-26A3-C031-380C800E8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1BE43BD-82BD-1670-A684-5523A2B70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1885F-6CE8-D6D0-A728-4212DDE27E5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5CA1A3-0D99-417E-03DB-581F0E0482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2FAF54-AE7E-3D29-F205-F56899CFFD4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2FFE8D-AFA9-6313-F334-0E0BDE91DC6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4E412D8-45D5-B5AE-4918-F12BFD0CDB8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949AC2-0CBB-8F51-9C30-908DC4E56769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E0A84FD-CB28-0ACF-1016-D7D56308A142}"/>
              </a:ext>
            </a:extLst>
          </p:cNvPr>
          <p:cNvSpPr/>
          <p:nvPr/>
        </p:nvSpPr>
        <p:spPr>
          <a:xfrm>
            <a:off x="478198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7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79A10-F145-5F17-89B6-60CC04B7F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9E792F7-BA73-26E2-2641-30A26E73D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C4068-1A51-AE31-FE55-C64127135C3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D04086-8095-168C-8226-A93E1F7CAE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0DEBA6-9DE3-B80D-5BD2-49B562434079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5EBEAA-14EC-3A6F-E637-6DADAEDA898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A4C1274-1379-A9AB-FF08-9813B776BE8A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22B063-41F6-622F-6A34-4C237B406F0B}"/>
              </a:ext>
            </a:extLst>
          </p:cNvPr>
          <p:cNvCxnSpPr>
            <a:cxnSpLocks/>
          </p:cNvCxnSpPr>
          <p:nvPr/>
        </p:nvCxnSpPr>
        <p:spPr>
          <a:xfrm>
            <a:off x="3262745" y="4074686"/>
            <a:ext cx="442652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C8A8858-1BB5-E36C-84E4-7B6BBBF82FD7}"/>
              </a:ext>
            </a:extLst>
          </p:cNvPr>
          <p:cNvSpPr/>
          <p:nvPr/>
        </p:nvSpPr>
        <p:spPr>
          <a:xfrm>
            <a:off x="7959436" y="2240911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63C10D-37E6-88C0-D79B-9C15A3F84AA0}"/>
              </a:ext>
            </a:extLst>
          </p:cNvPr>
          <p:cNvSpPr/>
          <p:nvPr/>
        </p:nvSpPr>
        <p:spPr>
          <a:xfrm>
            <a:off x="478198" y="2363636"/>
            <a:ext cx="2358042" cy="2047009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7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 break able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unbreakable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“Break”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329044" y="1044413"/>
            <a:ext cx="2684820" cy="17508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7275120" y="141829"/>
            <a:ext cx="2111363" cy="9568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26283E-63D4-6723-FA49-25220EE200D3}"/>
              </a:ext>
            </a:extLst>
          </p:cNvPr>
          <p:cNvSpPr/>
          <p:nvPr/>
        </p:nvSpPr>
        <p:spPr>
          <a:xfrm>
            <a:off x="2592299" y="243164"/>
            <a:ext cx="1609197" cy="92009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Widescreen</PresentationFormat>
  <Paragraphs>117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The base break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2026-07-20T14:12:54Z</dcterms:modified>
</cp:coreProperties>
</file>